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9" r:id="rId4"/>
    <p:sldId id="260" r:id="rId5"/>
    <p:sldId id="262" r:id="rId6"/>
    <p:sldId id="261" r:id="rId7"/>
    <p:sldId id="264" r:id="rId8"/>
    <p:sldId id="265" r:id="rId9"/>
    <p:sldId id="258" r:id="rId10"/>
    <p:sldId id="266" r:id="rId11"/>
    <p:sldId id="268" r:id="rId12"/>
    <p:sldId id="257" r:id="rId13"/>
    <p:sldId id="267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48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4.png"/><Relationship Id="rId5" Type="http://schemas.openxmlformats.org/officeDocument/2006/relationships/image" Target="../media/image10.gif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857232"/>
            <a:ext cx="6400800" cy="16002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ДЮП МБОУ «СОШ №9»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-214338"/>
            <a:ext cx="82296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Агитбригада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2357422" y="5754683"/>
            <a:ext cx="7318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0" y="1417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0" y="2971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0" y="3497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0" y="4487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0" y="5013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57224" y="3071810"/>
            <a:ext cx="75724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пасатели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</a:t>
            </a:r>
          </a:p>
          <a:p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гонь потушат</a:t>
            </a:r>
          </a:p>
          <a:p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ароду послужат  </a:t>
            </a:r>
            <a:endParaRPr lang="ru-RU" sz="5400" dirty="0" smtClean="0"/>
          </a:p>
          <a:p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7724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214422"/>
            <a:ext cx="1926699" cy="294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://facte.ru/wp-content/uploads/2011/12/spich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2381250" cy="2286001"/>
          </a:xfrm>
          <a:prstGeom prst="rect">
            <a:avLst/>
          </a:prstGeom>
          <a:noFill/>
        </p:spPr>
      </p:pic>
      <p:pic>
        <p:nvPicPr>
          <p:cNvPr id="26628" name="Picture 4" descr="http://krasrab.net/wordpress/wp-content/themes/twentyten/images/stories/2009/jule/30/mash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143116"/>
            <a:ext cx="4762500" cy="3124201"/>
          </a:xfrm>
          <a:prstGeom prst="rect">
            <a:avLst/>
          </a:prstGeom>
          <a:noFill/>
        </p:spPr>
      </p:pic>
      <p:pic>
        <p:nvPicPr>
          <p:cNvPr id="26630" name="Picture 6" descr="http://image.funscrape.com/images/f/firefighter-1319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071810"/>
            <a:ext cx="3705225" cy="3648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поведения при пожаре: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10001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Ожидая пожарных, не теряй головы и не выпрыгивай из окна. Тебя обязательно спасут.          (Но если дом одноэтажный, то наоборот нужно разбить стекло и выпрыгнуть наружу).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14686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14686"/>
            <a:ext cx="38576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"/>
            <a:ext cx="9144000" cy="12954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возникновения пожара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нужно действовать следующим образом: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Обнаружив пожар, позвони в пожарную службу по номеру </a:t>
            </a:r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endParaRPr lang="en-US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По сотовому телефону 112</a:t>
            </a:r>
            <a:endParaRPr lang="en-US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4500" b="1" dirty="0" smtClean="0">
              <a:solidFill>
                <a:srgbClr val="FF3300"/>
              </a:solidFill>
            </a:endParaRPr>
          </a:p>
        </p:txBody>
      </p:sp>
      <p:pic>
        <p:nvPicPr>
          <p:cNvPr id="26627" name="Picture 4" descr="firest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5638800" cy="404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533400" y="2362200"/>
            <a:ext cx="762000" cy="381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3300"/>
                </a:solidFill>
              </a:rPr>
              <a:t>01</a:t>
            </a:r>
          </a:p>
        </p:txBody>
      </p:sp>
      <p:pic>
        <p:nvPicPr>
          <p:cNvPr id="26629" name="Picture 6" descr="answer_machin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622675"/>
            <a:ext cx="33528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7010400" y="3733800"/>
            <a:ext cx="14478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3300"/>
                </a:solidFill>
              </a:rPr>
              <a:t>01</a:t>
            </a:r>
          </a:p>
        </p:txBody>
      </p:sp>
      <p:pic>
        <p:nvPicPr>
          <p:cNvPr id="2458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0638" y="-533400"/>
            <a:ext cx="23336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  <a:t>Р</a:t>
            </a:r>
            <a: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  <a:t>ебята, помните о том,</a:t>
            </a:r>
            <a:b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</a:br>
            <a: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  <a:t>Что нельзя шутить с огнём,</a:t>
            </a:r>
            <a:b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</a:br>
            <a: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  <a:t>Кто с огнём неосторожен,</a:t>
            </a:r>
            <a:b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</a:br>
            <a:r>
              <a:rPr lang="ru-RU" sz="2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"/>
                <a:cs typeface="Arial"/>
              </a:rPr>
              <a:t>У того пожар возможен.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6147" name="Picture 4" descr="http://pogaram.net/upload/iblock/49e/14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513013"/>
            <a:ext cx="2928937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://u.jimdo.com/www9/o/se886a14c159e5eda/img/i4b944fddcb9c9348/1278681856/std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497138"/>
            <a:ext cx="2857500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eversknet.ru/security/administr/defence/pamyatki/newyear.jpg"/>
          <p:cNvPicPr>
            <a:picLocks noChangeAspect="1" noChangeArrowheads="1"/>
          </p:cNvPicPr>
          <p:nvPr/>
        </p:nvPicPr>
        <p:blipFill>
          <a:blip r:embed="rId2" cstate="print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37438" cy="16748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Безопасного Нового года!</a:t>
            </a:r>
            <a:endParaRPr lang="ru-RU" sz="6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kasm.ru/img/elka_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285860"/>
            <a:ext cx="457203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Пожарная  охрана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00174"/>
            <a:ext cx="7358114" cy="4708981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</a:gradFill>
          <a:ln w="7302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0000" b="1" dirty="0" smtClean="0">
                <a:solidFill>
                  <a:srgbClr val="C00000"/>
                </a:solidFill>
              </a:rPr>
              <a:t>01</a:t>
            </a:r>
            <a:endParaRPr lang="ru-RU" sz="30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MMj0303323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643446"/>
            <a:ext cx="205740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6019800"/>
            <a:ext cx="9144000" cy="8382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2400" b="1" dirty="0" smtClean="0"/>
              <a:t>Быть пожарным – очень опасная и рискованная профессия.</a:t>
            </a:r>
          </a:p>
        </p:txBody>
      </p:sp>
      <p:pic>
        <p:nvPicPr>
          <p:cNvPr id="21508" name="Picture 13" descr="MPj0178945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57150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7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0638" y="-457200"/>
            <a:ext cx="23336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6" descr="MPj0431036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2550" y="0"/>
            <a:ext cx="39814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981200"/>
          </a:xfrm>
        </p:spPr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ru-RU" sz="35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Запомните правила, которые помогут вам избежать несчастья:</a:t>
            </a:r>
          </a:p>
          <a:p>
            <a:pPr marL="609600" indent="-609600" eaLnBrk="1" hangingPunct="1">
              <a:buFontTx/>
              <a:buNone/>
            </a:pP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Не балуйся с источниками огня (спичками, свечками, зажигалками) – это основная причина пожара.</a:t>
            </a:r>
          </a:p>
        </p:txBody>
      </p:sp>
      <p:pic>
        <p:nvPicPr>
          <p:cNvPr id="23555" name="Picture 6" descr="MPj040924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590800"/>
            <a:ext cx="5410200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 descr="MPj017489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057400"/>
            <a:ext cx="42672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26525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5715000"/>
            <a:ext cx="9372600" cy="11430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2.Причиной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возникновения пожара могут стать электроприборы. Грозит пожаром оставленный без присмотра включенный утюг или плитка. </a:t>
            </a:r>
          </a:p>
        </p:txBody>
      </p:sp>
      <p:pic>
        <p:nvPicPr>
          <p:cNvPr id="21508" name="Picture 4" descr="MPj043086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1600"/>
            <a:ext cx="4005263" cy="5461000"/>
          </a:xfrm>
          <a:prstGeom prst="rect">
            <a:avLst/>
          </a:prstGeom>
          <a:noFill/>
        </p:spPr>
      </p:pic>
      <p:pic>
        <p:nvPicPr>
          <p:cNvPr id="21512" name="Picture 8" descr="MCj0396914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34000" y="914400"/>
            <a:ext cx="3228975" cy="4406900"/>
          </a:xfrm>
          <a:prstGeom prst="rect">
            <a:avLst/>
          </a:prstGeom>
          <a:noFill/>
        </p:spPr>
      </p:pic>
      <p:pic>
        <p:nvPicPr>
          <p:cNvPr id="21514" name="Picture 10" descr="MMj02363570000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2000" y="1828800"/>
            <a:ext cx="279400" cy="381000"/>
          </a:xfrm>
          <a:prstGeom prst="rect">
            <a:avLst/>
          </a:prstGeom>
          <a:noFill/>
        </p:spPr>
      </p:pic>
      <p:pic>
        <p:nvPicPr>
          <p:cNvPr id="21515" name="Picture 11" descr="MMj02363570000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4191000"/>
            <a:ext cx="609600" cy="533400"/>
          </a:xfrm>
          <a:prstGeom prst="rect">
            <a:avLst/>
          </a:prstGeom>
          <a:noFill/>
        </p:spPr>
      </p:pic>
      <p:pic>
        <p:nvPicPr>
          <p:cNvPr id="2151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0638" y="-609600"/>
            <a:ext cx="233362" cy="233362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6200"/>
            <a:ext cx="9144000" cy="990600"/>
          </a:xfrm>
        </p:spPr>
        <p:txBody>
          <a:bodyPr/>
          <a:lstStyle/>
          <a:p>
            <a:pPr marL="609600" indent="-609600" algn="ctr"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   Уходя из дома, не забывай выключать электроприборы</a:t>
            </a:r>
          </a:p>
        </p:txBody>
      </p:sp>
      <p:pic>
        <p:nvPicPr>
          <p:cNvPr id="24579" name="Picture 5" descr="MPj040705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143000"/>
            <a:ext cx="5995988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MPj040050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2888"/>
            <a:ext cx="3259138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6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26525" y="-6096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78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214422"/>
            <a:ext cx="8786874" cy="1143000"/>
          </a:xfrm>
          <a:ln>
            <a:noFill/>
          </a:ln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 </a:t>
            </a:r>
            <a:br>
              <a:rPr lang="ru-RU" sz="32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ru-RU" sz="27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газом будь осторожен, от газа пожар возможен!</a:t>
            </a: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123" name="Picture 2" descr="http://umm4.com/wp-content/uploads/2011/06/stixi-dlya-detej-pravila-pozharnoj-bezopasnost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028537"/>
            <a:ext cx="8072494" cy="564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42844" y="214290"/>
            <a:ext cx="9144000" cy="106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газом будь осторожен, от газа пожар возможен!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85776"/>
            <a:ext cx="91440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Пожарным быть - значит смелым быть!</a:t>
            </a:r>
          </a:p>
        </p:txBody>
      </p:sp>
      <p:pic>
        <p:nvPicPr>
          <p:cNvPr id="2970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6525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7" descr="MPj040963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488" y="1168400"/>
            <a:ext cx="3795712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9" descr="MPj0431784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143000"/>
            <a:ext cx="38115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66800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Позвонив пожарным, ты должен четко сказать свою фамилию и адрес, а также  объяснить, что и где горит.</a:t>
            </a:r>
            <a:b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6" descr="000803_1070_9316_vnv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173163"/>
            <a:ext cx="7713663" cy="568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10638" y="-609600"/>
            <a:ext cx="23336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3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93</TotalTime>
  <Words>196</Words>
  <Application>Microsoft Office PowerPoint</Application>
  <PresentationFormat>Экран (4:3)</PresentationFormat>
  <Paragraphs>27</Paragraphs>
  <Slides>15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Агитбригада </vt:lpstr>
      <vt:lpstr>Пожарная  охрана</vt:lpstr>
      <vt:lpstr>Быть пожарным – очень опасная и рискованная профессия.</vt:lpstr>
      <vt:lpstr>Слайд 4</vt:lpstr>
      <vt:lpstr>Слайд 5</vt:lpstr>
      <vt:lpstr>Слайд 6</vt:lpstr>
      <vt:lpstr>    С газом будь осторожен, от газа пожар возможен!   </vt:lpstr>
      <vt:lpstr>Пожарным быть - значит смелым быть!</vt:lpstr>
      <vt:lpstr>Слайд 9</vt:lpstr>
      <vt:lpstr>Загадки</vt:lpstr>
      <vt:lpstr>Правила поведения при пожаре:</vt:lpstr>
      <vt:lpstr>Слайд 12</vt:lpstr>
      <vt:lpstr>Ребята, помните о том, Что нельзя шутить с огнём, Кто с огнём неосторожен, У того пожар возможен. </vt:lpstr>
      <vt:lpstr>Слайд 14</vt:lpstr>
      <vt:lpstr>Безопасного Нового года!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Агитбригада </dc:title>
  <dc:creator>Гладкова И А</dc:creator>
  <cp:lastModifiedBy>Гладкова И А</cp:lastModifiedBy>
  <cp:revision>12</cp:revision>
  <dcterms:created xsi:type="dcterms:W3CDTF">2012-12-08T09:53:48Z</dcterms:created>
  <dcterms:modified xsi:type="dcterms:W3CDTF">2012-12-25T13:43:15Z</dcterms:modified>
</cp:coreProperties>
</file>